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3D7553-9ECB-4919-9F32-E873683AD1A0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012D05-DCCA-4DD0-9EA8-8F0E371539C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UNESCO(2005)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8153400" cy="449580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Un proceso como camino para responder a la diversidad.</a:t>
            </a:r>
          </a:p>
          <a:p>
            <a:r>
              <a:rPr lang="es-ES" dirty="0" smtClean="0"/>
              <a:t>Las diferencias son algo positivo y estímulo para el aprendizaje.</a:t>
            </a:r>
          </a:p>
          <a:p>
            <a:r>
              <a:rPr lang="es-ES" dirty="0" smtClean="0"/>
              <a:t>La identificación y eliminación de barreras de aprendizaje.</a:t>
            </a:r>
          </a:p>
          <a:p>
            <a:r>
              <a:rPr lang="es-ES" dirty="0" smtClean="0"/>
              <a:t>La presencia, la participación y rendimiento de todos los estudiantes. Deben estar en el sistema educativo.</a:t>
            </a:r>
          </a:p>
          <a:p>
            <a:r>
              <a:rPr lang="es-ES" dirty="0" smtClean="0"/>
              <a:t>La atención especial a los alumnos con riesgo de marginación, exclusión y bajo rendimiento.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</TotalTime>
  <Words>67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Intermedio</vt:lpstr>
      <vt:lpstr>UNESCO(2005)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UNESCO(2005)</dc:title>
  <dc:creator>Familia</dc:creator>
  <cp:lastModifiedBy>Familia</cp:lastModifiedBy>
  <cp:revision>1</cp:revision>
  <dcterms:created xsi:type="dcterms:W3CDTF">2012-03-30T12:23:17Z</dcterms:created>
  <dcterms:modified xsi:type="dcterms:W3CDTF">2012-03-30T12:26:20Z</dcterms:modified>
</cp:coreProperties>
</file>